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2" r:id="rId7"/>
    <p:sldId id="261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D3B"/>
    <a:srgbClr val="3433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687AF-37CA-4695-A174-021224C14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D233B0-57D5-42F6-8995-29A56CC39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4FC6FE5-8574-4203-A354-D1CB3178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23ABA43-2C17-480D-8B1C-A12C02F9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A78D53F-4F80-40C3-9391-AF47B9F3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914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E2482-31E8-45CF-AC75-EA04E47C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314FB03-871F-41EA-A949-0977C0E18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38F4DD-D853-476D-A724-EF04AE64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45D930-2636-4812-A813-E023F26DD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60CDBB1-8A1A-4F5D-9A18-A7A0FD31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653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9567C3-FA07-4CE7-886B-2396332D1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A916B94-85F4-4920-919B-3343B7707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76A1615-B879-4BE6-80E2-6109DC5F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7B9B6B5-810C-41C9-B99E-DE993864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8C9D2E7-E3FF-476D-BF45-CAFD2435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009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4D1A6-CB2D-4F7C-BDFC-EED789D1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D31402C-EEF9-4C24-AB35-AF33ACE15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9F7053C-F594-4712-8E30-CCBD1F7C6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F9986ED-64BE-43DF-BFB9-C9F30B3D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370DEE5-51E9-4F77-B9F6-BF836B69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388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C0C07-35A8-4F93-9AF2-3AF4B32B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92580F0-ED24-4619-81D1-B58FF942A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9C0CE51-75A6-403E-8EA8-44E3CC82E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EC9B822-CC94-435C-AAAC-2192BC29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4F887E1-DD65-4B7A-838E-059F486F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271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E1C18-4EB2-4773-B2CC-D93FDA0F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EAAEE43-7B18-4772-985D-3FBEE3958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1E76CAB-9101-4FA6-8670-C27F61491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EDF7805-1523-42F8-B190-0B2A9B56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4769C6F-7D8C-41D7-BF6F-4B2C35E1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C03FB8A-69A4-4A08-BE0C-9C452CE2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338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9A51E-9154-4591-B0FE-852618BB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D64BFB0-D721-425D-BF2F-A864E37CE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F4899FA-D3DB-4EAA-9CF1-C3C38DE71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B597B9E-EFBF-4160-9F8F-ADFF5E60E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160101D-F727-4FF6-88E1-A62862F3B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1F35BBE5-BAE0-4AAE-8D45-316D985E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C4437F5-75E6-4D86-96A5-CCC949EC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CDFF912-0F52-4D63-B756-DD108851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601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849B7-2520-4513-866C-B89A5C10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C63B8DB-90C4-4EE2-A68E-C564DC9E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BE4A5E6-84F8-4295-95A6-2F98C3B6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8464901-D77D-491C-A2CC-6E029F5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589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73A8790-F79C-4C9D-AF0D-61FF2F58C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79A1024-7E47-4904-B570-D0A67D2F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728580E-FE64-49A0-887E-D01A3D74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9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6E9AE-1293-4737-A39D-60B4D64A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04F698-09B3-489A-A825-A29C18649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033000C-4337-47D6-8A92-84C10701E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DBA4BA-60B8-43D0-8B7E-A14D5E23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F9B8B60-E479-41B1-BB90-FBBA1AF3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7931813-E44D-4281-9439-DD6E2B0D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646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B8BAD-813C-4FB9-8C36-65099B1B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ED18211-6BF7-433D-91A8-43019BB79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C4B7693-264D-4C50-B6DB-6F9A22E83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893B39D-E839-4746-9181-B21B79F6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3096391-4568-43EA-AAD2-EEE93BC4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A1E3DD4-92D5-4F28-A721-51F9D65F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200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35E2DDA-0DAE-4953-AFA9-3E86D49F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34C7E0C-8610-40F7-82F7-8DBB97ACE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977407B-DDF2-4FDF-9932-5969DF1FC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76CAA-FE77-4C15-96F9-DAB91BC77F39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FCFB35C-70D0-4DC6-9973-C9574B458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77F10C1-DF3B-4A9D-8B9A-5B94D626C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D4E10-156C-474F-B3DE-392525D3C1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76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D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7CBF84-2C4B-4292-905B-9CF5C562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5562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0BEE905-16A7-449A-88BA-5815A2169766}"/>
              </a:ext>
            </a:extLst>
          </p:cNvPr>
          <p:cNvSpPr/>
          <p:nvPr/>
        </p:nvSpPr>
        <p:spPr>
          <a:xfrm>
            <a:off x="2351545" y="4491335"/>
            <a:ext cx="7488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PARA TAKE - AWAY</a:t>
            </a:r>
            <a:endParaRPr lang="pt-PT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DA7C7A3-A972-4BEC-8BC7-497144732CCF}"/>
              </a:ext>
            </a:extLst>
          </p:cNvPr>
          <p:cNvSpPr/>
          <p:nvPr/>
        </p:nvSpPr>
        <p:spPr>
          <a:xfrm>
            <a:off x="3608824" y="4053780"/>
            <a:ext cx="4802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sz="5400" b="1" dirty="0">
                <a:ln/>
                <a:solidFill>
                  <a:schemeClr val="accent4"/>
                </a:solidFill>
                <a:latin typeface="Edwardian Script ITC" panose="030303020407070D0804" pitchFamily="66" charset="0"/>
              </a:rPr>
              <a:t>Prático com Qualidade</a:t>
            </a:r>
            <a:endParaRPr lang="pt-PT" sz="5400" b="1" cap="none" spc="0" dirty="0">
              <a:ln/>
              <a:solidFill>
                <a:schemeClr val="accent4"/>
              </a:solidFill>
              <a:effectLst/>
              <a:latin typeface="Edwardian Script ITC" panose="030303020407070D0804" pitchFamily="66" charset="0"/>
            </a:endParaRPr>
          </a:p>
        </p:txBody>
      </p:sp>
      <p:pic>
        <p:nvPicPr>
          <p:cNvPr id="8" name="Picture 2" descr="Whatsapp - ícones de interface grátis">
            <a:extLst>
              <a:ext uri="{FF2B5EF4-FFF2-40B4-BE49-F238E27FC236}">
                <a16:creationId xmlns:a16="http://schemas.microsoft.com/office/drawing/2014/main" id="{DE86C293-F0CC-4849-8613-D3579050C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54" y="3801247"/>
            <a:ext cx="392552" cy="3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2EDC262-9C0C-4091-9A1D-2E9FC377D52D}"/>
              </a:ext>
            </a:extLst>
          </p:cNvPr>
          <p:cNvSpPr/>
          <p:nvPr/>
        </p:nvSpPr>
        <p:spPr>
          <a:xfrm>
            <a:off x="9516604" y="3543522"/>
            <a:ext cx="2884945" cy="899319"/>
          </a:xfrm>
          <a:prstGeom prst="rect">
            <a:avLst/>
          </a:prstGeom>
          <a:noFill/>
        </p:spPr>
        <p:txBody>
          <a:bodyPr wrap="square" lIns="402941" tIns="201471" rIns="402941" bIns="201471">
            <a:spAutoFit/>
          </a:bodyPr>
          <a:lstStyle/>
          <a:p>
            <a:pPr algn="ctr"/>
            <a:r>
              <a:rPr lang="pt-PT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SemiConde" panose="020B0502040204020203" pitchFamily="34" charset="0"/>
              </a:rPr>
              <a:t>933 563 228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E4CEE04-0F7C-4D6C-863F-35B6FA231B85}"/>
              </a:ext>
            </a:extLst>
          </p:cNvPr>
          <p:cNvSpPr/>
          <p:nvPr/>
        </p:nvSpPr>
        <p:spPr>
          <a:xfrm>
            <a:off x="3080548" y="5236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dirty="0"/>
              <a:t>Elaborado com maior cuidado e dedicação, para proporcionar-lhe um momento deliciosamente confortante.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73BD2BD-B2A8-44E1-B19D-6E7E139AA7C9}"/>
              </a:ext>
            </a:extLst>
          </p:cNvPr>
          <p:cNvSpPr/>
          <p:nvPr/>
        </p:nvSpPr>
        <p:spPr>
          <a:xfrm>
            <a:off x="9414673" y="3493771"/>
            <a:ext cx="1462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Encomendas: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B39C927-210B-4D7C-A019-AD9733EB9F74}"/>
              </a:ext>
            </a:extLst>
          </p:cNvPr>
          <p:cNvSpPr/>
          <p:nvPr/>
        </p:nvSpPr>
        <p:spPr>
          <a:xfrm>
            <a:off x="2819400" y="6067425"/>
            <a:ext cx="1562100" cy="560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Pratos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031751E-44E7-422E-A9AD-2A915C325DA9}"/>
              </a:ext>
            </a:extLst>
          </p:cNvPr>
          <p:cNvSpPr/>
          <p:nvPr/>
        </p:nvSpPr>
        <p:spPr>
          <a:xfrm>
            <a:off x="4448182" y="6067424"/>
            <a:ext cx="1562100" cy="560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Bebidas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A7CAC26-28AA-4554-BAC4-5867487E8CEA}"/>
              </a:ext>
            </a:extLst>
          </p:cNvPr>
          <p:cNvSpPr/>
          <p:nvPr/>
        </p:nvSpPr>
        <p:spPr>
          <a:xfrm>
            <a:off x="6076963" y="6067424"/>
            <a:ext cx="2047861" cy="560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Acompanhamentos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F3CFA5-6D6D-42DA-8318-BF2B9C63B067}"/>
              </a:ext>
            </a:extLst>
          </p:cNvPr>
          <p:cNvSpPr/>
          <p:nvPr/>
        </p:nvSpPr>
        <p:spPr>
          <a:xfrm>
            <a:off x="8207930" y="6067423"/>
            <a:ext cx="1562100" cy="5606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Mini-Merkado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980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C75AD-6AA2-4043-A2FB-0B02F5896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84D025-1399-4228-AA34-36A4A805B3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28CBDD-424D-4615-948F-29E850273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12" t="26911" r="28053" b="4954"/>
          <a:stretch/>
        </p:blipFill>
        <p:spPr>
          <a:xfrm>
            <a:off x="3144851" y="1845578"/>
            <a:ext cx="5208835" cy="46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FA482-0776-480D-92B9-1CE2005CC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BDD855-EDA7-4121-9347-577644F870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89F612-91BA-4C8D-9456-0DB48195F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8" t="19817" r="22417" b="18899"/>
          <a:stretch/>
        </p:blipFill>
        <p:spPr>
          <a:xfrm>
            <a:off x="3682767" y="1359016"/>
            <a:ext cx="4865615" cy="42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3ABB6-A4DC-4130-B17F-994D2AA3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44D002D-8DA3-432D-9845-A69506090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12E5FD-D04B-4BCD-9644-7D0FD6CA5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2" t="24652" r="20823" b="18654"/>
          <a:stretch/>
        </p:blipFill>
        <p:spPr>
          <a:xfrm>
            <a:off x="3607267" y="1690688"/>
            <a:ext cx="5134062" cy="38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189462-06BF-4807-85B5-E4E3E75D35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7E8E7">
                  <a:alpha val="94118"/>
                </a:srgbClr>
              </a:clrFrom>
              <a:clrTo>
                <a:srgbClr val="E7E8E7">
                  <a:alpha val="0"/>
                </a:srgbClr>
              </a:clrTo>
            </a:clrChange>
          </a:blip>
          <a:stretch>
            <a:fillRect/>
          </a:stretch>
        </p:blipFill>
        <p:spPr>
          <a:xfrm rot="351060">
            <a:off x="7569659" y="623369"/>
            <a:ext cx="4584589" cy="33104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03FD2A-2104-44F9-AECF-AFC6FD5EE4D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B5B6B6">
                  <a:alpha val="77255"/>
                </a:srgbClr>
              </a:clrFrom>
              <a:clrTo>
                <a:srgbClr val="B5B6B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746" y="2241484"/>
            <a:ext cx="5712447" cy="38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94B68-30BB-40E1-AAA6-C8FC997F8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7AC706-F5E5-4471-BD61-2B96AD9A8F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956533-094C-47B2-BBF3-AF167C006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</a:blip>
          <a:srcRect l="17437" t="23976" r="28698" b="27732"/>
          <a:stretch/>
        </p:blipFill>
        <p:spPr>
          <a:xfrm>
            <a:off x="2692867" y="1691794"/>
            <a:ext cx="4588778" cy="33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7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1B375-4686-453C-979B-35B96EF7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1C6EC0-DB61-46C4-8603-BBBC23B3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CBF6C4-87F6-4212-8309-3D241229A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FDBD6"/>
              </a:clrFrom>
              <a:clrTo>
                <a:srgbClr val="DFDBD6">
                  <a:alpha val="0"/>
                </a:srgbClr>
              </a:clrTo>
            </a:clrChange>
          </a:blip>
          <a:srcRect l="20581" t="16392" r="22796" b="9931"/>
          <a:stretch/>
        </p:blipFill>
        <p:spPr>
          <a:xfrm>
            <a:off x="3271705" y="1124126"/>
            <a:ext cx="5436067" cy="50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78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30</Words>
  <Application>Microsoft Office PowerPoint</Application>
  <PresentationFormat>Ecrã Panorâmico</PresentationFormat>
  <Paragraphs>9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Bahnschrift SemiLight SemiConde</vt:lpstr>
      <vt:lpstr>Calibri</vt:lpstr>
      <vt:lpstr>Calibri Light</vt:lpstr>
      <vt:lpstr>Edwardian Script ITC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Luís da Silva Simões Soares</dc:creator>
  <cp:lastModifiedBy>José Luís da Silva Simões Soares</cp:lastModifiedBy>
  <cp:revision>5</cp:revision>
  <dcterms:created xsi:type="dcterms:W3CDTF">2020-05-11T14:25:54Z</dcterms:created>
  <dcterms:modified xsi:type="dcterms:W3CDTF">2020-05-19T21:28:58Z</dcterms:modified>
</cp:coreProperties>
</file>